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73" r:id="rId10"/>
    <p:sldId id="264" r:id="rId11"/>
    <p:sldId id="272" r:id="rId12"/>
    <p:sldId id="265" r:id="rId13"/>
    <p:sldId id="266" r:id="rId14"/>
    <p:sldId id="267" r:id="rId15"/>
    <p:sldId id="268" r:id="rId16"/>
    <p:sldId id="269" r:id="rId17"/>
    <p:sldId id="271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56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4/12/2013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welcome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Content Placeholder 6" descr="Blue_rose_flower_Picture_0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67458" y="1905000"/>
            <a:ext cx="6533542" cy="4525963"/>
          </a:xfrm>
        </p:spPr>
      </p:pic>
      <p:sp>
        <p:nvSpPr>
          <p:cNvPr id="6" name="Flowchart: Punched Tape 5"/>
          <p:cNvSpPr/>
          <p:nvPr/>
        </p:nvSpPr>
        <p:spPr>
          <a:xfrm>
            <a:off x="2133600" y="152400"/>
            <a:ext cx="4343400" cy="1338072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Identity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 w="5715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A.K.M.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Badiuzzaman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>
              <a:buNone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Head Teacher </a:t>
            </a:r>
          </a:p>
          <a:p>
            <a:pPr algn="ctr">
              <a:buNone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No.Kabakhali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Govt.Primary</a:t>
            </a: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School </a:t>
            </a:r>
          </a:p>
          <a:p>
            <a:pPr algn="ctr">
              <a:buNone/>
            </a:pPr>
            <a:r>
              <a:rPr lang="en-US" sz="40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en-US" sz="4000" dirty="0" err="1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Dighinala,khagrachari</a:t>
            </a:r>
            <a:endParaRPr lang="en-US" sz="40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590800" y="381000"/>
            <a:ext cx="3581400" cy="10668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00200" y="1091148"/>
            <a:ext cx="63246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Class-One</a:t>
            </a:r>
          </a:p>
          <a:p>
            <a:r>
              <a:rPr lang="en-US" sz="5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5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Subject-English For Today</a:t>
            </a:r>
            <a:endParaRPr lang="en-US" sz="54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7-Point Star 4"/>
          <p:cNvSpPr/>
          <p:nvPr/>
        </p:nvSpPr>
        <p:spPr>
          <a:xfrm>
            <a:off x="533400" y="76200"/>
            <a:ext cx="7543800" cy="6096000"/>
          </a:xfrm>
          <a:prstGeom prst="star7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2">
              <a:lumMod val="75000"/>
            </a:schemeClr>
          </a:solidFill>
        </p:spPr>
        <p:txBody>
          <a:bodyPr>
            <a:norm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LEARNING  OUTCOMES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229600" cy="4525963"/>
          </a:xfrm>
          <a:ln w="38100"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r>
              <a:rPr lang="en-US" dirty="0" smtClean="0"/>
              <a:t>    </a:t>
            </a:r>
            <a:r>
              <a:rPr lang="en-US" sz="3600" dirty="0" smtClean="0">
                <a:solidFill>
                  <a:srgbClr val="7030A0"/>
                </a:solidFill>
              </a:rPr>
              <a:t>By the end of this lesson student will be</a:t>
            </a:r>
          </a:p>
          <a:p>
            <a:pPr>
              <a:buNone/>
            </a:pPr>
            <a:r>
              <a:rPr lang="en-US" sz="3600" dirty="0" smtClean="0"/>
              <a:t>   </a:t>
            </a:r>
            <a:r>
              <a:rPr lang="en-US" sz="3600" dirty="0" smtClean="0">
                <a:solidFill>
                  <a:srgbClr val="7030A0"/>
                </a:solidFill>
              </a:rPr>
              <a:t>able- </a:t>
            </a:r>
          </a:p>
          <a:p>
            <a:pPr>
              <a:buNone/>
            </a:pPr>
            <a:r>
              <a:rPr lang="en-US" sz="3600" dirty="0" smtClean="0">
                <a:solidFill>
                  <a:srgbClr val="7030A0"/>
                </a:solidFill>
              </a:rPr>
              <a:t>   </a:t>
            </a:r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en-US" sz="3600" dirty="0" smtClean="0">
                <a:solidFill>
                  <a:srgbClr val="C00000"/>
                </a:solidFill>
              </a:rPr>
              <a:t> To enjoy the rhyme.</a:t>
            </a:r>
            <a:endParaRPr lang="en-US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dirty="0" smtClean="0"/>
              <a:t>   </a:t>
            </a: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2.to recite the rhyme with correct stress </a:t>
            </a:r>
          </a:p>
          <a:p>
            <a:pPr>
              <a:buNone/>
            </a:pPr>
            <a:r>
              <a:rPr lang="en-US" sz="3600" dirty="0" smtClean="0">
                <a:solidFill>
                  <a:schemeClr val="accent6">
                    <a:lumMod val="75000"/>
                  </a:schemeClr>
                </a:solidFill>
              </a:rPr>
              <a:t>     and intonation.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0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57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58" dur="910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91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12" decel="50000" autoRev="1" fill="hold">
                                          <p:stCondLst>
                                            <p:cond delay="91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72" fill="hold">
                                          <p:stCondLst>
                                            <p:cond delay="17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24200" y="2685871"/>
            <a:ext cx="25908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/>
              <a:t>Video</a:t>
            </a:r>
            <a:endParaRPr lang="en-US" sz="7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Declare the lesson</a:t>
            </a:r>
            <a:endParaRPr lang="en-US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6000" dirty="0" smtClean="0"/>
              <a:t>      </a:t>
            </a:r>
            <a:r>
              <a:rPr lang="en-US" sz="6000" dirty="0" smtClean="0">
                <a:solidFill>
                  <a:srgbClr val="00B050"/>
                </a:solidFill>
              </a:rPr>
              <a:t>Rain , rain , go away</a:t>
            </a:r>
            <a:endParaRPr lang="en-US" sz="6000" dirty="0">
              <a:solidFill>
                <a:srgbClr val="00B050"/>
              </a:solidFill>
            </a:endParaRPr>
          </a:p>
        </p:txBody>
      </p:sp>
      <p:sp>
        <p:nvSpPr>
          <p:cNvPr id="4" name="Heart 3"/>
          <p:cNvSpPr/>
          <p:nvPr/>
        </p:nvSpPr>
        <p:spPr>
          <a:xfrm>
            <a:off x="1524000" y="1371600"/>
            <a:ext cx="6172200" cy="2895600"/>
          </a:xfrm>
          <a:prstGeom prst="heart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47800" y="1143000"/>
            <a:ext cx="6096000" cy="2862322"/>
          </a:xfrm>
          <a:prstGeom prst="rect">
            <a:avLst/>
          </a:prstGeom>
          <a:noFill/>
          <a:ln w="38100"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Lesson Unit- </a:t>
            </a:r>
          </a:p>
          <a:p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</a:t>
            </a:r>
            <a:r>
              <a:rPr lang="en-US" sz="3600" dirty="0" err="1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Rain,rain,go</a:t>
            </a:r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         ……………………..</a:t>
            </a:r>
          </a:p>
          <a:p>
            <a:r>
              <a:rPr lang="en-US" sz="3600" dirty="0" smtClean="0">
                <a:solidFill>
                  <a:schemeClr val="accent3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  Rain, rain ,go away.</a:t>
            </a:r>
            <a:endParaRPr lang="en-US" sz="3600" dirty="0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 l="50952" t="47917" r="35578" b="39583"/>
          <a:stretch>
            <a:fillRect/>
          </a:stretch>
        </p:blipFill>
        <p:spPr bwMode="auto">
          <a:xfrm>
            <a:off x="3505200" y="2971800"/>
            <a:ext cx="1752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429000" y="1981200"/>
            <a:ext cx="2286000" cy="101566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smtClean="0"/>
              <a:t>video</a:t>
            </a:r>
            <a:endParaRPr lang="en-US" sz="60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838200"/>
            <a:ext cx="5486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Teachers            recitation</a:t>
            </a:r>
            <a:endParaRPr lang="en-US" sz="60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1600200" y="685800"/>
            <a:ext cx="4724400" cy="1905000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rk8_teacher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52601" y="2819400"/>
            <a:ext cx="5257799" cy="34289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762000"/>
            <a:ext cx="5562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Group work-</a:t>
            </a:r>
          </a:p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teacher and student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Frame 2"/>
          <p:cNvSpPr/>
          <p:nvPr/>
        </p:nvSpPr>
        <p:spPr>
          <a:xfrm>
            <a:off x="1066800" y="381000"/>
            <a:ext cx="6705600" cy="2057400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4" name="Picture 3" descr="400px-Same_task_group_work_measuring_heigh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81200" y="2895600"/>
            <a:ext cx="5334000" cy="33527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410831"/>
            <a:ext cx="7315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 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Group work- Student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And student with chain drill</a:t>
            </a:r>
          </a:p>
          <a:p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          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143000" y="304800"/>
            <a:ext cx="6781800" cy="3657600"/>
          </a:xfrm>
          <a:prstGeom prst="rightArrow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hait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3000" y="3200400"/>
            <a:ext cx="4876800" cy="3276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0" y="685800"/>
            <a:ext cx="6705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Pair work-</a:t>
            </a:r>
            <a:endParaRPr lang="en-US" sz="48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Hexagon 4"/>
          <p:cNvSpPr/>
          <p:nvPr/>
        </p:nvSpPr>
        <p:spPr>
          <a:xfrm>
            <a:off x="1676400" y="228600"/>
            <a:ext cx="4419600" cy="1676400"/>
          </a:xfrm>
          <a:prstGeom prst="hexagon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_tn_Pair%20Work%20during%20Comprehension%20Lesson_jpg_mid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99" y="2286000"/>
            <a:ext cx="5816211" cy="3733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1941255"/>
            <a:ext cx="5791200" cy="267765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Now open your EFT book </a:t>
            </a:r>
          </a:p>
          <a:p>
            <a:pPr algn="ctr"/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Page No –</a:t>
            </a:r>
            <a:r>
              <a:rPr lang="bn-BD" sz="3200" dirty="0" smtClean="0">
                <a:solidFill>
                  <a:srgbClr val="FF0000"/>
                </a:solidFill>
                <a:latin typeface="Times New Roman" pitchFamily="18" charset="0"/>
                <a:cs typeface="NikoshBAN" pitchFamily="2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NikoshBAN" pitchFamily="2" charset="0"/>
              </a:rPr>
              <a:t>37</a:t>
            </a:r>
            <a:r>
              <a:rPr lang="en-US" sz="40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1066800"/>
            <a:ext cx="4953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Check learning </a:t>
            </a:r>
          </a:p>
          <a:p>
            <a:pPr algn="ctr"/>
            <a:r>
              <a:rPr lang="en-US" sz="40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  I/W work</a:t>
            </a:r>
            <a:endParaRPr lang="en-US" sz="4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Plaque 2"/>
          <p:cNvSpPr/>
          <p:nvPr/>
        </p:nvSpPr>
        <p:spPr>
          <a:xfrm>
            <a:off x="1828800" y="838200"/>
            <a:ext cx="5181600" cy="1600200"/>
          </a:xfrm>
          <a:prstGeom prst="plaqu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IA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08394" y="3022813"/>
            <a:ext cx="3263806" cy="269218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600200"/>
            <a:ext cx="5562600" cy="132343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Home work </a:t>
            </a:r>
          </a:p>
          <a:p>
            <a:pPr algn="ctr"/>
            <a:r>
              <a:rPr lang="en-US" sz="40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Read </a:t>
            </a:r>
            <a:r>
              <a:rPr lang="en-US" sz="400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the rhyme</a:t>
            </a:r>
            <a:endParaRPr lang="en-US" sz="40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vlcsnap-2013-04-05-16h31m40s234.png"/>
          <p:cNvPicPr>
            <a:picLocks noChangeAspect="1"/>
          </p:cNvPicPr>
          <p:nvPr/>
        </p:nvPicPr>
        <p:blipFill>
          <a:blip r:embed="rId2" cstate="print"/>
          <a:srcRect l="18564" t="20001" r="4472" b="-8333"/>
          <a:stretch>
            <a:fillRect/>
          </a:stretch>
        </p:blipFill>
        <p:spPr>
          <a:xfrm>
            <a:off x="761999" y="3657600"/>
            <a:ext cx="3470693" cy="27432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86000" y="762000"/>
            <a:ext cx="5105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66"/>
                </a:solidFill>
                <a:latin typeface="NikoshBAN" pitchFamily="2" charset="0"/>
                <a:cs typeface="NikoshBAN" pitchFamily="2" charset="0"/>
              </a:rPr>
              <a:t>         Good bye</a:t>
            </a:r>
            <a:endParaRPr lang="en-US" sz="3600" dirty="0">
              <a:solidFill>
                <a:srgbClr val="FF006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Horizontal Scroll 8"/>
          <p:cNvSpPr/>
          <p:nvPr/>
        </p:nvSpPr>
        <p:spPr>
          <a:xfrm>
            <a:off x="2209800" y="381000"/>
            <a:ext cx="3733800" cy="1261872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 descr="My pictu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1889" y="3962400"/>
            <a:ext cx="2563511" cy="167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06198E-6 C 0.00798 -0.14269 0.01614 -0.28515 -0.06007 -0.34435 C -0.13629 -0.40356 -0.37952 -0.38298 -0.45695 -0.35453 C -0.53438 -0.32608 -0.5224 -0.20513 -0.52466 -0.17414 C -0.52691 -0.14315 -0.47205 -0.16882 -0.47084 -0.16813 C -0.46962 -0.16743 -0.51424 -0.16975 -0.51702 -0.16998 C -0.51979 -0.17021 -0.50382 -0.17021 -0.48768 -0.16998 " pathEditMode="relative" ptsTypes="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187</TotalTime>
  <Words>126</Words>
  <Application>Microsoft Office PowerPoint</Application>
  <PresentationFormat>On-screen Show (4:3)</PresentationFormat>
  <Paragraphs>39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Office Theme</vt:lpstr>
      <vt:lpstr>Flow</vt:lpstr>
      <vt:lpstr>welcome</vt:lpstr>
      <vt:lpstr>Identity</vt:lpstr>
      <vt:lpstr>Slide 3</vt:lpstr>
      <vt:lpstr>LEARNING  OUTCOMES</vt:lpstr>
      <vt:lpstr>Slide 5</vt:lpstr>
      <vt:lpstr>Declare the lesson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pti feni</dc:creator>
  <cp:lastModifiedBy>PTI</cp:lastModifiedBy>
  <cp:revision>55</cp:revision>
  <dcterms:created xsi:type="dcterms:W3CDTF">2006-08-16T00:00:00Z</dcterms:created>
  <dcterms:modified xsi:type="dcterms:W3CDTF">2013-04-12T10:52:11Z</dcterms:modified>
</cp:coreProperties>
</file>